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sldIdLst>
    <p:sldId id="270" r:id="rId2"/>
    <p:sldId id="271" r:id="rId3"/>
    <p:sldId id="272" r:id="rId4"/>
    <p:sldId id="273" r:id="rId5"/>
    <p:sldId id="274" r:id="rId6"/>
    <p:sldId id="275" r:id="rId7"/>
    <p:sldId id="277" r:id="rId8"/>
    <p:sldId id="278" r:id="rId9"/>
    <p:sldId id="27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AEBDFA-FF63-481A-98AB-E3054AEDEB9A}" v="21" dt="2022-09-17T12:58:48.9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5196" autoAdjust="0"/>
  </p:normalViewPr>
  <p:slideViewPr>
    <p:cSldViewPr snapToGrid="0">
      <p:cViewPr>
        <p:scale>
          <a:sx n="95" d="100"/>
          <a:sy n="95" d="100"/>
        </p:scale>
        <p:origin x="-245" y="-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500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017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376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84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762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7812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173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5982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042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536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51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8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928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828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487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380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812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024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3604-5359-4DAC-A16F-4D1C742F7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974A8-78B7-4D1F-B89B-F3D40C1D684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D0AF5E-21FC-4332-894F-2D85D112190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779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F5F760-7398-43E4-8F71-05E8576DE4B4}"/>
              </a:ext>
            </a:extLst>
          </p:cNvPr>
          <p:cNvSpPr txBox="1"/>
          <p:nvPr/>
        </p:nvSpPr>
        <p:spPr>
          <a:xfrm>
            <a:off x="1875295" y="241558"/>
            <a:ext cx="6013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accent5">
                    <a:lumMod val="75000"/>
                  </a:schemeClr>
                </a:solidFill>
              </a:rPr>
              <a:t>CODEBASICS RESUME CHALLENGE - MARCH</a:t>
            </a:r>
            <a:endParaRPr lang="en-IN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081C64-4CAA-4106-B059-C0F4E9358ACE}"/>
              </a:ext>
            </a:extLst>
          </p:cNvPr>
          <p:cNvCxnSpPr>
            <a:cxnSpLocks/>
          </p:cNvCxnSpPr>
          <p:nvPr/>
        </p:nvCxnSpPr>
        <p:spPr>
          <a:xfrm>
            <a:off x="2270502" y="608437"/>
            <a:ext cx="52151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593873A-AB69-4AD6-92D2-9DC9AE2D83D1}"/>
              </a:ext>
            </a:extLst>
          </p:cNvPr>
          <p:cNvSpPr txBox="1"/>
          <p:nvPr/>
        </p:nvSpPr>
        <p:spPr>
          <a:xfrm>
            <a:off x="6501538" y="2375609"/>
            <a:ext cx="61993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Designed and Presented By</a:t>
            </a:r>
          </a:p>
          <a:p>
            <a:pPr algn="l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Sana Afreen</a:t>
            </a:r>
          </a:p>
        </p:txBody>
      </p:sp>
    </p:spTree>
    <p:extLst>
      <p:ext uri="{BB962C8B-B14F-4D97-AF65-F5344CB8AC3E}">
        <p14:creationId xmlns:p14="http://schemas.microsoft.com/office/powerpoint/2010/main" val="2414088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AB0F-817A-4F25-89DB-2D8AB6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2E619-2240-4FF1-A694-5D7EA14B0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E3B43C-058A-4B28-B249-53789EBF0B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849B48-DCCC-4263-BD27-0C19165A69CC}"/>
              </a:ext>
            </a:extLst>
          </p:cNvPr>
          <p:cNvSpPr txBox="1"/>
          <p:nvPr/>
        </p:nvSpPr>
        <p:spPr>
          <a:xfrm>
            <a:off x="1303793" y="2218523"/>
            <a:ext cx="749924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0" i="0" dirty="0">
                <a:solidFill>
                  <a:srgbClr val="0D0D0D"/>
                </a:solidFill>
                <a:effectLst/>
              </a:rPr>
              <a:t>Your quest for the perfect dataset concludes here! 🌟 Join us in this challenge as we unlock invaluable insights for the revenue team at AtliQ hotels, utilizing the wealth of provided data. 📊 </a:t>
            </a:r>
            <a:endParaRPr lang="en-IN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0E2D49-52DA-44C7-8C98-0AB5D5B9BF89}"/>
              </a:ext>
            </a:extLst>
          </p:cNvPr>
          <p:cNvSpPr txBox="1"/>
          <p:nvPr/>
        </p:nvSpPr>
        <p:spPr>
          <a:xfrm>
            <a:off x="1556932" y="294265"/>
            <a:ext cx="74992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0" dirty="0">
                <a:solidFill>
                  <a:srgbClr val="0D0D0D"/>
                </a:solidFill>
                <a:effectLst/>
              </a:rPr>
              <a:t>Introduction</a:t>
            </a:r>
            <a:r>
              <a:rPr lang="en-US" sz="2000" b="0" i="0" dirty="0">
                <a:solidFill>
                  <a:srgbClr val="0D0D0D"/>
                </a:solidFill>
                <a:effectLst/>
              </a:rPr>
              <a:t>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08367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AB0F-817A-4F25-89DB-2D8AB6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2E619-2240-4FF1-A694-5D7EA14B0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E3B43C-058A-4B28-B249-53789EBF0B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94"/>
            <a:ext cx="12191999" cy="6858000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123EF30A-252E-478D-861D-7BD92AFE5D89}"/>
              </a:ext>
            </a:extLst>
          </p:cNvPr>
          <p:cNvSpPr/>
          <p:nvPr/>
        </p:nvSpPr>
        <p:spPr>
          <a:xfrm rot="2953927">
            <a:off x="2079047" y="705583"/>
            <a:ext cx="359595" cy="657546"/>
          </a:xfrm>
          <a:prstGeom prst="down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F5BB31A-18BC-4A07-A104-C82BA5457D90}"/>
              </a:ext>
            </a:extLst>
          </p:cNvPr>
          <p:cNvSpPr/>
          <p:nvPr/>
        </p:nvSpPr>
        <p:spPr>
          <a:xfrm rot="1142905">
            <a:off x="4215934" y="1220787"/>
            <a:ext cx="359595" cy="657546"/>
          </a:xfrm>
          <a:prstGeom prst="down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2D5FA904-4B96-439C-ACE2-41FD840357DC}"/>
              </a:ext>
            </a:extLst>
          </p:cNvPr>
          <p:cNvSpPr/>
          <p:nvPr/>
        </p:nvSpPr>
        <p:spPr>
          <a:xfrm rot="20250077">
            <a:off x="7046150" y="1211029"/>
            <a:ext cx="359595" cy="657546"/>
          </a:xfrm>
          <a:prstGeom prst="down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660EA0B0-BC57-43E0-9C62-2B7016695323}"/>
              </a:ext>
            </a:extLst>
          </p:cNvPr>
          <p:cNvSpPr/>
          <p:nvPr/>
        </p:nvSpPr>
        <p:spPr>
          <a:xfrm rot="18838286">
            <a:off x="9041300" y="740509"/>
            <a:ext cx="359595" cy="657546"/>
          </a:xfrm>
          <a:prstGeom prst="downArrow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9D95C7-754F-4832-AE73-9C65AF9294A2}"/>
              </a:ext>
            </a:extLst>
          </p:cNvPr>
          <p:cNvSpPr txBox="1"/>
          <p:nvPr/>
        </p:nvSpPr>
        <p:spPr>
          <a:xfrm>
            <a:off x="770217" y="1411798"/>
            <a:ext cx="1543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Bangalore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C4FDD0-9E1B-4539-B6CB-C885618B0772}"/>
              </a:ext>
            </a:extLst>
          </p:cNvPr>
          <p:cNvSpPr txBox="1"/>
          <p:nvPr/>
        </p:nvSpPr>
        <p:spPr>
          <a:xfrm>
            <a:off x="3534311" y="2095928"/>
            <a:ext cx="13227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Mumbai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3E2AF2-056A-4964-B7A8-1E048BBAFA11}"/>
              </a:ext>
            </a:extLst>
          </p:cNvPr>
          <p:cNvSpPr txBox="1"/>
          <p:nvPr/>
        </p:nvSpPr>
        <p:spPr>
          <a:xfrm>
            <a:off x="6696202" y="2095927"/>
            <a:ext cx="1643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Hyderabad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6F723D-C737-4B7E-8581-A07816824310}"/>
              </a:ext>
            </a:extLst>
          </p:cNvPr>
          <p:cNvSpPr txBox="1"/>
          <p:nvPr/>
        </p:nvSpPr>
        <p:spPr>
          <a:xfrm>
            <a:off x="9582545" y="1480998"/>
            <a:ext cx="944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Delhi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A3FB23D-43DE-4188-898E-36CC62D60354}"/>
              </a:ext>
            </a:extLst>
          </p:cNvPr>
          <p:cNvSpPr/>
          <p:nvPr/>
        </p:nvSpPr>
        <p:spPr>
          <a:xfrm>
            <a:off x="3821987" y="207698"/>
            <a:ext cx="4017195" cy="729884"/>
          </a:xfrm>
          <a:prstGeom prst="ellipse">
            <a:avLst/>
          </a:prstGeom>
          <a:noFill/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3A696E-B8E2-4487-81BC-370BA1A4F943}"/>
              </a:ext>
            </a:extLst>
          </p:cNvPr>
          <p:cNvSpPr txBox="1"/>
          <p:nvPr/>
        </p:nvSpPr>
        <p:spPr>
          <a:xfrm>
            <a:off x="3131254" y="2731231"/>
            <a:ext cx="2106202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Bay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Blu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City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Exotica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Grands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Palace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Seasons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73C7AA-ACEC-41AE-9C4B-253B2922D6EB}"/>
              </a:ext>
            </a:extLst>
          </p:cNvPr>
          <p:cNvSpPr txBox="1"/>
          <p:nvPr/>
        </p:nvSpPr>
        <p:spPr>
          <a:xfrm>
            <a:off x="843557" y="2095927"/>
            <a:ext cx="1535933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Bay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Blu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City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Exotica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Grands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Palace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E2EB77-E7CF-4A62-A42F-B92572E7C3E1}"/>
              </a:ext>
            </a:extLst>
          </p:cNvPr>
          <p:cNvSpPr txBox="1"/>
          <p:nvPr/>
        </p:nvSpPr>
        <p:spPr>
          <a:xfrm>
            <a:off x="9421852" y="2095927"/>
            <a:ext cx="1513556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Bay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Blu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City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Grands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Palace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991D0A-127A-491F-92ED-FB00EA595B9F}"/>
              </a:ext>
            </a:extLst>
          </p:cNvPr>
          <p:cNvSpPr txBox="1"/>
          <p:nvPr/>
        </p:nvSpPr>
        <p:spPr>
          <a:xfrm>
            <a:off x="6749902" y="2696092"/>
            <a:ext cx="1535933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Bay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Blu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City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Exotica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Grands</a:t>
            </a:r>
          </a:p>
          <a:p>
            <a:pPr algn="ctr"/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Atliq Palace</a:t>
            </a:r>
          </a:p>
        </p:txBody>
      </p:sp>
    </p:spTree>
    <p:extLst>
      <p:ext uri="{BB962C8B-B14F-4D97-AF65-F5344CB8AC3E}">
        <p14:creationId xmlns:p14="http://schemas.microsoft.com/office/powerpoint/2010/main" val="3561218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AB0F-817A-4F25-89DB-2D8AB6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2E619-2240-4FF1-A694-5D7EA14B0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E3B43C-058A-4B28-B249-53789EBF0B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25" y="0"/>
            <a:ext cx="12191999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0E2D49-52DA-44C7-8C98-0AB5D5B9BF89}"/>
              </a:ext>
            </a:extLst>
          </p:cNvPr>
          <p:cNvSpPr txBox="1"/>
          <p:nvPr/>
        </p:nvSpPr>
        <p:spPr>
          <a:xfrm>
            <a:off x="1556932" y="294265"/>
            <a:ext cx="74992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0" dirty="0">
                <a:solidFill>
                  <a:srgbClr val="0D0D0D"/>
                </a:solidFill>
                <a:effectLst/>
              </a:rPr>
              <a:t>Data Set Details</a:t>
            </a:r>
            <a:r>
              <a:rPr lang="en-US" sz="2000" b="0" i="0" dirty="0">
                <a:solidFill>
                  <a:srgbClr val="0D0D0D"/>
                </a:solidFill>
                <a:effectLst/>
              </a:rPr>
              <a:t> </a:t>
            </a:r>
            <a:endParaRPr lang="en-IN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445B2C-41F9-4C50-A15B-072EB1517526}"/>
              </a:ext>
            </a:extLst>
          </p:cNvPr>
          <p:cNvSpPr txBox="1"/>
          <p:nvPr/>
        </p:nvSpPr>
        <p:spPr>
          <a:xfrm>
            <a:off x="521131" y="1390678"/>
            <a:ext cx="6094708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0" i="0" dirty="0">
                <a:solidFill>
                  <a:srgbClr val="0D0D0D"/>
                </a:solidFill>
                <a:effectLst/>
              </a:rPr>
              <a:t>We are provided 3 months of booking details data of all the AtliQ hotels.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0" i="0" dirty="0">
                <a:solidFill>
                  <a:srgbClr val="0D0D0D"/>
                </a:solidFill>
                <a:effectLst/>
              </a:rPr>
              <a:t>The dataset contains 5 Excel files.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0" i="0" dirty="0">
                <a:solidFill>
                  <a:srgbClr val="0D0D0D"/>
                </a:solidFill>
                <a:effectLst/>
              </a:rPr>
              <a:t>Dim_date </a:t>
            </a:r>
            <a:endParaRPr lang="en-US" sz="2000" dirty="0">
              <a:solidFill>
                <a:srgbClr val="0D0D0D"/>
              </a:solidFill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0" i="0" dirty="0">
                <a:solidFill>
                  <a:srgbClr val="0D0D0D"/>
                </a:solidFill>
                <a:effectLst/>
              </a:rPr>
              <a:t>Dim_hotels </a:t>
            </a:r>
            <a:endParaRPr lang="en-US" sz="2000" dirty="0">
              <a:solidFill>
                <a:srgbClr val="0D0D0D"/>
              </a:solidFill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0" i="0" dirty="0">
                <a:solidFill>
                  <a:srgbClr val="0D0D0D"/>
                </a:solidFill>
                <a:effectLst/>
              </a:rPr>
              <a:t>Dim_rooms </a:t>
            </a:r>
            <a:endParaRPr lang="en-US" sz="2000" dirty="0">
              <a:solidFill>
                <a:srgbClr val="0D0D0D"/>
              </a:solidFill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0" i="0" dirty="0">
                <a:solidFill>
                  <a:srgbClr val="0D0D0D"/>
                </a:solidFill>
                <a:effectLst/>
              </a:rPr>
              <a:t>Fact_aggregated_bookings </a:t>
            </a:r>
            <a:endParaRPr lang="en-US" sz="2000" dirty="0">
              <a:solidFill>
                <a:srgbClr val="0D0D0D"/>
              </a:solidFill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b="0" i="0" dirty="0">
                <a:solidFill>
                  <a:srgbClr val="0D0D0D"/>
                </a:solidFill>
                <a:effectLst/>
              </a:rPr>
              <a:t>Fact_bookings</a:t>
            </a:r>
          </a:p>
          <a:p>
            <a:r>
              <a:rPr lang="en-US" sz="2000" b="0" i="0" dirty="0">
                <a:solidFill>
                  <a:srgbClr val="0D0D0D"/>
                </a:solidFill>
                <a:effectLst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0" i="0" dirty="0">
                <a:solidFill>
                  <a:srgbClr val="0D0D0D"/>
                </a:solidFill>
                <a:effectLst/>
              </a:rPr>
              <a:t>Metric list Excel file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0" i="0" dirty="0">
                <a:solidFill>
                  <a:srgbClr val="0D0D0D"/>
                </a:solidFill>
                <a:effectLst/>
              </a:rPr>
              <a:t>Mock-up Dashboard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886548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AB0F-817A-4F25-89DB-2D8AB6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2E619-2240-4FF1-A694-5D7EA14B0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E3B43C-058A-4B28-B249-53789EBF0B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25" y="0"/>
            <a:ext cx="12191999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0E2D49-52DA-44C7-8C98-0AB5D5B9BF89}"/>
              </a:ext>
            </a:extLst>
          </p:cNvPr>
          <p:cNvSpPr txBox="1"/>
          <p:nvPr/>
        </p:nvSpPr>
        <p:spPr>
          <a:xfrm>
            <a:off x="2503784" y="30816"/>
            <a:ext cx="74992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</a:rPr>
              <a:t>Mockup Dashboard</a:t>
            </a:r>
            <a:endParaRPr lang="en-IN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Content Placeholder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705CD3EA-57AD-471C-97E9-185EFF46C3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241" y="810406"/>
            <a:ext cx="7756094" cy="484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94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AB0F-817A-4F25-89DB-2D8AB6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2E619-2240-4FF1-A694-5D7EA14B0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E3B43C-058A-4B28-B249-53789EBF0B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9537" y="-608437"/>
            <a:ext cx="12191999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0E2D49-52DA-44C7-8C98-0AB5D5B9BF89}"/>
              </a:ext>
            </a:extLst>
          </p:cNvPr>
          <p:cNvSpPr txBox="1"/>
          <p:nvPr/>
        </p:nvSpPr>
        <p:spPr>
          <a:xfrm>
            <a:off x="2108577" y="132872"/>
            <a:ext cx="78258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Expected outcome after this analysis?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F5EBA3E-318B-4B9F-B003-3524CFD29EDC}"/>
              </a:ext>
            </a:extLst>
          </p:cNvPr>
          <p:cNvSpPr/>
          <p:nvPr/>
        </p:nvSpPr>
        <p:spPr>
          <a:xfrm>
            <a:off x="2256980" y="1073111"/>
            <a:ext cx="3818038" cy="1183917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IN" dirty="0"/>
          </a:p>
          <a:p>
            <a:r>
              <a:rPr lang="en-IN" dirty="0"/>
              <a:t>Regain their market share in the luxury/business hotels category</a:t>
            </a:r>
          </a:p>
          <a:p>
            <a:pPr algn="ctr"/>
            <a:endParaRPr lang="en-IN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5176FBF2-07BB-488A-9A46-DCE68CBA31BB}"/>
              </a:ext>
            </a:extLst>
          </p:cNvPr>
          <p:cNvSpPr/>
          <p:nvPr/>
        </p:nvSpPr>
        <p:spPr>
          <a:xfrm>
            <a:off x="5987220" y="3969708"/>
            <a:ext cx="3947193" cy="1563187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IN" dirty="0"/>
          </a:p>
          <a:p>
            <a:pPr lvl="0"/>
            <a:r>
              <a:rPr lang="en-IN" dirty="0"/>
              <a:t>To get insights where business is failing and what can be done to tackle them</a:t>
            </a:r>
            <a:endParaRPr lang="en-US" dirty="0"/>
          </a:p>
          <a:p>
            <a:pPr algn="ctr"/>
            <a:endParaRPr lang="en-IN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3FA95B99-3605-420F-951B-DD6EA68AF238}"/>
              </a:ext>
            </a:extLst>
          </p:cNvPr>
          <p:cNvSpPr/>
          <p:nvPr/>
        </p:nvSpPr>
        <p:spPr>
          <a:xfrm>
            <a:off x="3949179" y="2633391"/>
            <a:ext cx="3818038" cy="1183917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IN" dirty="0"/>
          </a:p>
          <a:p>
            <a:pPr lvl="0"/>
            <a:r>
              <a:rPr lang="en-IN" dirty="0"/>
              <a:t>Understanding the revenue trend by week/month/day</a:t>
            </a:r>
            <a:endParaRPr lang="en-US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7847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AB0F-817A-4F25-89DB-2D8AB6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2E619-2240-4FF1-A694-5D7EA14B0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E3B43C-058A-4B28-B249-53789EBF0B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701221" cy="68832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0E2D49-52DA-44C7-8C98-0AB5D5B9BF89}"/>
              </a:ext>
            </a:extLst>
          </p:cNvPr>
          <p:cNvSpPr txBox="1"/>
          <p:nvPr/>
        </p:nvSpPr>
        <p:spPr>
          <a:xfrm>
            <a:off x="2174909" y="-18947"/>
            <a:ext cx="74992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Data Model</a:t>
            </a:r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3E13A782-8233-4FD7-8D6B-06B4503EB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448" y="781650"/>
            <a:ext cx="5345104" cy="507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277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AB0F-817A-4F25-89DB-2D8AB6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2E619-2240-4FF1-A694-5D7EA14B0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E3B43C-058A-4B28-B249-53789EBF0B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701221" cy="68832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0E2D49-52DA-44C7-8C98-0AB5D5B9BF89}"/>
              </a:ext>
            </a:extLst>
          </p:cNvPr>
          <p:cNvSpPr txBox="1"/>
          <p:nvPr/>
        </p:nvSpPr>
        <p:spPr>
          <a:xfrm>
            <a:off x="2174909" y="-18947"/>
            <a:ext cx="74992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Data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7AF9E4-6F84-4850-8FFA-1664F40CE6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42" y="710089"/>
            <a:ext cx="8568536" cy="508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210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AB0F-817A-4F25-89DB-2D8AB6E02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2E619-2240-4FF1-A694-5D7EA14B0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E3B43C-058A-4B28-B249-53789EBF0B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05152" y="-3381612"/>
            <a:ext cx="23028598" cy="13127565"/>
          </a:xfrm>
          <a:prstGeom prst="rect">
            <a:avLst/>
          </a:prstGeom>
        </p:spPr>
      </p:pic>
      <p:pic>
        <p:nvPicPr>
          <p:cNvPr id="1026" name="Picture 2" descr="Thank You Ppt Images - Free Download on Freepik">
            <a:extLst>
              <a:ext uri="{FF2B5EF4-FFF2-40B4-BE49-F238E27FC236}">
                <a16:creationId xmlns:a16="http://schemas.microsoft.com/office/drawing/2014/main" id="{0627954E-23F9-4EC5-BF90-99FB299F7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-717165"/>
            <a:ext cx="11734799" cy="7575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99268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422</TotalTime>
  <Words>198</Words>
  <Application>Microsoft Office PowerPoint</Application>
  <PresentationFormat>Widescreen</PresentationFormat>
  <Paragraphs>55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Calisto MT</vt:lpstr>
      <vt:lpstr>Courier New</vt:lpstr>
      <vt:lpstr>Wingdings</vt:lpstr>
      <vt:lpstr>Wingdings 2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Naveen S</dc:creator>
  <cp:lastModifiedBy>Sana Afreen</cp:lastModifiedBy>
  <cp:revision>4</cp:revision>
  <dcterms:created xsi:type="dcterms:W3CDTF">2022-09-16T13:01:48Z</dcterms:created>
  <dcterms:modified xsi:type="dcterms:W3CDTF">2024-03-24T10:27:29Z</dcterms:modified>
</cp:coreProperties>
</file>

<file path=docProps/thumbnail.jpeg>
</file>